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66" r:id="rId14"/>
    <p:sldId id="269" r:id="rId15"/>
    <p:sldId id="273" r:id="rId16"/>
    <p:sldId id="267" r:id="rId17"/>
    <p:sldId id="274" r:id="rId18"/>
    <p:sldId id="271" r:id="rId19"/>
    <p:sldId id="275" r:id="rId20"/>
    <p:sldId id="272" r:id="rId21"/>
    <p:sldId id="276" r:id="rId22"/>
    <p:sldId id="278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CD23-93F3-4009-AF21-B2CEBA5333C3}" type="datetimeFigureOut">
              <a:rPr lang="bg-BG" smtClean="0"/>
              <a:t>26.8.2015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74-2F49-479A-8264-6DFAB6FCD56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CD23-93F3-4009-AF21-B2CEBA5333C3}" type="datetimeFigureOut">
              <a:rPr lang="bg-BG" smtClean="0"/>
              <a:t>26.8.2015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74-2F49-479A-8264-6DFAB6FCD56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CD23-93F3-4009-AF21-B2CEBA5333C3}" type="datetimeFigureOut">
              <a:rPr lang="bg-BG" smtClean="0"/>
              <a:t>26.8.2015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74-2F49-479A-8264-6DFAB6FCD56E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CD23-93F3-4009-AF21-B2CEBA5333C3}" type="datetimeFigureOut">
              <a:rPr lang="bg-BG" smtClean="0"/>
              <a:t>26.8.2015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74-2F49-479A-8264-6DFAB6FCD56E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CD23-93F3-4009-AF21-B2CEBA5333C3}" type="datetimeFigureOut">
              <a:rPr lang="bg-BG" smtClean="0"/>
              <a:t>26.8.2015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74-2F49-479A-8264-6DFAB6FCD56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CD23-93F3-4009-AF21-B2CEBA5333C3}" type="datetimeFigureOut">
              <a:rPr lang="bg-BG" smtClean="0"/>
              <a:t>26.8.2015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74-2F49-479A-8264-6DFAB6FCD56E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CD23-93F3-4009-AF21-B2CEBA5333C3}" type="datetimeFigureOut">
              <a:rPr lang="bg-BG" smtClean="0"/>
              <a:t>26.8.2015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74-2F49-479A-8264-6DFAB6FCD56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CD23-93F3-4009-AF21-B2CEBA5333C3}" type="datetimeFigureOut">
              <a:rPr lang="bg-BG" smtClean="0"/>
              <a:t>26.8.2015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74-2F49-479A-8264-6DFAB6FCD56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CD23-93F3-4009-AF21-B2CEBA5333C3}" type="datetimeFigureOut">
              <a:rPr lang="bg-BG" smtClean="0"/>
              <a:t>26.8.2015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74-2F49-479A-8264-6DFAB6FCD56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CD23-93F3-4009-AF21-B2CEBA5333C3}" type="datetimeFigureOut">
              <a:rPr lang="bg-BG" smtClean="0"/>
              <a:t>26.8.2015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74-2F49-479A-8264-6DFAB6FCD56E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CD23-93F3-4009-AF21-B2CEBA5333C3}" type="datetimeFigureOut">
              <a:rPr lang="bg-BG" smtClean="0"/>
              <a:t>26.8.2015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74-2F49-479A-8264-6DFAB6FCD56E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A2CD23-93F3-4009-AF21-B2CEBA5333C3}" type="datetimeFigureOut">
              <a:rPr lang="bg-BG" smtClean="0"/>
              <a:t>26.8.2015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F322474-2F49-479A-8264-6DFAB6FCD56E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 in the Future-Multifaceted and Unified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EXHIBITION OF TWINNED TOWNS</a:t>
            </a:r>
            <a:endParaRPr lang="bg-BG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13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ot D old pc\Implamantation 2020\ЕUROPE FOR CITIZENS\Activities\1 meeting_Bulgaria\фотоизложба\cherasko\S83031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54204"/>
            <a:ext cx="324617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ot D old pc\Implamentation 2014\OPAC1.6\Activities\3\3.2\pics\снимки Мера\P10206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8" y="332656"/>
            <a:ext cx="32403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ot D old pc\Implamentation 2014\OPAC1.6\Activities\3\3.2\pics\Italia-Iliana\IMG_06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15" y="1844824"/>
            <a:ext cx="30963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88024" y="6926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Население: </a:t>
            </a:r>
            <a:r>
              <a:rPr lang="bg-BG" dirty="0"/>
              <a:t>7928  </a:t>
            </a:r>
            <a:r>
              <a:rPr lang="bg-BG" dirty="0" smtClean="0"/>
              <a:t>жители</a:t>
            </a:r>
            <a:endParaRPr lang="en-GB" dirty="0" smtClean="0"/>
          </a:p>
          <a:p>
            <a:r>
              <a:rPr lang="en-GB" dirty="0" smtClean="0"/>
              <a:t>Population: 7928</a:t>
            </a:r>
            <a:endParaRPr lang="bg-BG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3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ot D old pc\Implamantation 2020\ЕUROPE FOR CITIZENS\Activities\1 meeting_Bulgaria\фотоизложба\cherasko\S83033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969928" cy="26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ot D old pc\Implamantation 2020\ЕUROPE FOR CITIZENS\Activities\1 meeting_Bulgaria\фотоизложба\cherasko\S83033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48" y="3014960"/>
            <a:ext cx="3904456" cy="280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12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692696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2013</a:t>
            </a:r>
          </a:p>
          <a:p>
            <a:pPr algn="ctr"/>
            <a:r>
              <a:rPr lang="en-US" dirty="0" smtClean="0"/>
              <a:t>Project “Building partnerships for better management of </a:t>
            </a:r>
            <a:r>
              <a:rPr lang="en-US" dirty="0" err="1" smtClean="0"/>
              <a:t>Aksakovo</a:t>
            </a:r>
            <a:r>
              <a:rPr lang="en-US" dirty="0" smtClean="0"/>
              <a:t> municipality”</a:t>
            </a:r>
            <a:endParaRPr lang="bg-BG" dirty="0"/>
          </a:p>
        </p:txBody>
      </p:sp>
      <p:pic>
        <p:nvPicPr>
          <p:cNvPr id="8194" name="Picture 2" descr="C:\ot D old pc\Implamentation 2014\OPAC1.6\Activities\3\3.2\pics\снимки Мера\P10206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6" y="369824"/>
            <a:ext cx="3456384" cy="25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ot D old pc\Implamentation 2014\OPAC1.6\Activities\5\picture\КОНФЕРЕНЦИЯ\IMG_78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76" y="3068959"/>
            <a:ext cx="3959956" cy="273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12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Setubal</a:t>
            </a:r>
            <a:r>
              <a:rPr lang="en-US" dirty="0" smtClean="0"/>
              <a:t>, Portugal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bg-BG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38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6926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Население: </a:t>
            </a:r>
            <a:r>
              <a:rPr lang="en-GB" dirty="0" smtClean="0"/>
              <a:t> </a:t>
            </a:r>
            <a:r>
              <a:rPr lang="bg-BG" dirty="0" smtClean="0"/>
              <a:t>135</a:t>
            </a:r>
            <a:r>
              <a:rPr lang="en-GB" dirty="0" smtClean="0"/>
              <a:t> </a:t>
            </a:r>
            <a:r>
              <a:rPr lang="bg-BG" dirty="0" smtClean="0"/>
              <a:t>125</a:t>
            </a:r>
            <a:r>
              <a:rPr lang="bg-BG" dirty="0"/>
              <a:t>  </a:t>
            </a:r>
            <a:r>
              <a:rPr lang="bg-BG" dirty="0" smtClean="0"/>
              <a:t>жители</a:t>
            </a:r>
            <a:endParaRPr lang="bg-BG" dirty="0"/>
          </a:p>
        </p:txBody>
      </p:sp>
      <p:pic>
        <p:nvPicPr>
          <p:cNvPr id="9219" name="Picture 3" descr="C:\ot D old pc\Implamantation 2020\ЕUROPE FOR CITIZENS\Activities\1 meeting_Bulgaria\Photos\Setubal\220px-Setubal_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3028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ot D old pc\Implamantation 2020\ЕUROPE FOR CITIZENS\Activities\1 meeting_Bulgaria\Photos\Setubal\200px-Setubal.Boc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36812"/>
            <a:ext cx="3384376" cy="36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12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ot D old pc\Implamantation 2020\ЕUROPE FOR CITIZENS\Activities\1 meeting_Bulgaria\фотоизложба\setubal\DSC003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7" y="620688"/>
            <a:ext cx="348338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ot D old pc\Implamentation 2014\OPAC1.6\Activities\5\picture\КОНФЕРЕНЦИЯ\IMG_789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51" y="3284984"/>
            <a:ext cx="348338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8064" y="1460027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2013</a:t>
            </a:r>
          </a:p>
          <a:p>
            <a:pPr algn="ctr"/>
            <a:r>
              <a:rPr lang="en-US" dirty="0" smtClean="0"/>
              <a:t>Project “Building partnerships for better management of </a:t>
            </a:r>
            <a:r>
              <a:rPr lang="en-US" dirty="0" err="1" smtClean="0"/>
              <a:t>Aksakovo</a:t>
            </a:r>
            <a:r>
              <a:rPr lang="en-US" dirty="0" smtClean="0"/>
              <a:t> municipality”</a:t>
            </a:r>
            <a:endParaRPr lang="bg-BG" dirty="0"/>
          </a:p>
        </p:txBody>
      </p:sp>
      <p:sp>
        <p:nvSpPr>
          <p:cNvPr id="10" name="TextBox 9"/>
          <p:cNvSpPr txBox="1"/>
          <p:nvPr/>
        </p:nvSpPr>
        <p:spPr>
          <a:xfrm>
            <a:off x="431057" y="350100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201</a:t>
            </a:r>
            <a:r>
              <a:rPr lang="en-GB" sz="3600" dirty="0" smtClean="0"/>
              <a:t>2</a:t>
            </a:r>
            <a:endParaRPr lang="bg-BG" sz="3600" dirty="0" smtClean="0"/>
          </a:p>
          <a:p>
            <a:pPr algn="ctr"/>
            <a:r>
              <a:rPr lang="en-US" dirty="0" smtClean="0"/>
              <a:t>Signed cooperation agreement</a:t>
            </a:r>
            <a:endParaRPr lang="bg-BG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282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Möckmühl</a:t>
            </a:r>
            <a:r>
              <a:rPr lang="en-US" dirty="0" smtClean="0"/>
              <a:t>, Germany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bg-BG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38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Möckmühl viewed from southea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3" y="404664"/>
            <a:ext cx="410094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3603" y="764704"/>
            <a:ext cx="2709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Население: </a:t>
            </a:r>
            <a:r>
              <a:rPr lang="en-GB" dirty="0" smtClean="0"/>
              <a:t> </a:t>
            </a:r>
            <a:r>
              <a:rPr lang="bg-BG" dirty="0" smtClean="0"/>
              <a:t>7819  </a:t>
            </a:r>
            <a:r>
              <a:rPr lang="bg-BG" dirty="0" smtClean="0"/>
              <a:t>жители</a:t>
            </a:r>
            <a:endParaRPr lang="en-GB" dirty="0" smtClean="0"/>
          </a:p>
          <a:p>
            <a:r>
              <a:rPr lang="en-GB" dirty="0" smtClean="0"/>
              <a:t>Population:7819</a:t>
            </a:r>
            <a:endParaRPr lang="bg-BG" dirty="0"/>
          </a:p>
        </p:txBody>
      </p:sp>
      <p:pic>
        <p:nvPicPr>
          <p:cNvPr id="11267" name="Picture 3" descr="C:\ot D old pc\Implamentation 2014\OPAC1.6\Activities\4\4.2\snimki\P51604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77" y="3068960"/>
            <a:ext cx="39599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282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22845" y="54868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2013</a:t>
            </a:r>
          </a:p>
          <a:p>
            <a:pPr algn="ctr"/>
            <a:r>
              <a:rPr lang="en-US" dirty="0" smtClean="0"/>
              <a:t>Project “Building partnerships for better management of </a:t>
            </a:r>
            <a:r>
              <a:rPr lang="en-US" dirty="0" err="1" smtClean="0"/>
              <a:t>Aksakovo</a:t>
            </a:r>
            <a:r>
              <a:rPr lang="en-US" dirty="0" smtClean="0"/>
              <a:t> municipality”</a:t>
            </a:r>
            <a:endParaRPr lang="bg-BG" dirty="0"/>
          </a:p>
        </p:txBody>
      </p:sp>
      <p:pic>
        <p:nvPicPr>
          <p:cNvPr id="13313" name="Picture 1" descr="C:\ot D old pc\Implamentation 2014\OPAC1.6\Activities\4\4.2\snimki\P51604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9604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ot D old pc\Implamentation 2014\OPAC1.6\Activities\5\picture\КОНФЕРЕНЦИЯ\IMG_79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75" y="2924944"/>
            <a:ext cx="3969770" cy="272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12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/>
              <a:t>Cernavodă</a:t>
            </a:r>
            <a:r>
              <a:rPr lang="en-US" dirty="0"/>
              <a:t>, </a:t>
            </a:r>
            <a:r>
              <a:rPr lang="en-US" dirty="0" smtClean="0"/>
              <a:t>Romania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bg-BG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40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Taraclia</a:t>
            </a:r>
            <a:r>
              <a:rPr lang="bg-BG" dirty="0"/>
              <a:t>, </a:t>
            </a:r>
            <a:r>
              <a:rPr lang="en-US" dirty="0" smtClean="0"/>
              <a:t>Moldova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7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</a:p>
        </p:txBody>
      </p:sp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03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63603" y="764704"/>
            <a:ext cx="278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Население: </a:t>
            </a:r>
            <a:r>
              <a:rPr lang="en-GB" dirty="0" smtClean="0"/>
              <a:t> </a:t>
            </a:r>
            <a:r>
              <a:rPr lang="en-GB" dirty="0" smtClean="0"/>
              <a:t>16129</a:t>
            </a:r>
            <a:r>
              <a:rPr lang="bg-BG" dirty="0" smtClean="0"/>
              <a:t>  </a:t>
            </a:r>
            <a:r>
              <a:rPr lang="bg-BG" dirty="0" smtClean="0"/>
              <a:t>жители</a:t>
            </a:r>
            <a:endParaRPr lang="en-GB" dirty="0" smtClean="0"/>
          </a:p>
          <a:p>
            <a:r>
              <a:rPr lang="en-GB" dirty="0" smtClean="0"/>
              <a:t>Population: 16129</a:t>
            </a:r>
            <a:endParaRPr lang="bg-BG" dirty="0"/>
          </a:p>
        </p:txBody>
      </p:sp>
      <p:pic>
        <p:nvPicPr>
          <p:cNvPr id="12292" name="Picture 4" descr="http://terramileniultrei.ro/wp-content/uploads/2012/02/Centrala-Nucleara-Cernavod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3" y="404664"/>
            <a:ext cx="374747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datourinfo.eu/sites/default/files/imagecache/640/cernavoda_brid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670" y="2852936"/>
            <a:ext cx="365697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123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Picture 1" descr="C:\ot D old pc\Implamentation 2014\Withoutborders0049\Activities\5 Romania\snimki i video ROmania\cb450eb06fc49c4c710cc9c10d45a269\uvs140704-003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4" y="476672"/>
            <a:ext cx="393603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90104" y="69269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2014</a:t>
            </a:r>
            <a:endParaRPr lang="en-US" sz="3600" dirty="0" smtClean="0"/>
          </a:p>
          <a:p>
            <a:pPr algn="ctr"/>
            <a:r>
              <a:rPr lang="en-US" dirty="0" smtClean="0"/>
              <a:t>Project “Partnership for equal opportunities”</a:t>
            </a:r>
            <a:endParaRPr lang="bg-BG" dirty="0"/>
          </a:p>
        </p:txBody>
      </p:sp>
      <p:pic>
        <p:nvPicPr>
          <p:cNvPr id="21506" name="Picture 2" descr="C:\ot D old pc\Implamentation 2014\Withoutborders0049\Activities\7 Conference\picture\20141018_130014_0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76" y="2996952"/>
            <a:ext cx="43199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553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/>
              <a:t>Powiat warszawski zachodni</a:t>
            </a:r>
            <a:r>
              <a:rPr lang="en-US" dirty="0"/>
              <a:t>, </a:t>
            </a:r>
            <a:r>
              <a:rPr lang="en-US" dirty="0" smtClean="0"/>
              <a:t>Poland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bg-BG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158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63603" y="764704"/>
            <a:ext cx="2957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Население: </a:t>
            </a:r>
            <a:r>
              <a:rPr lang="en-GB" dirty="0" smtClean="0"/>
              <a:t> 108264</a:t>
            </a:r>
            <a:r>
              <a:rPr lang="bg-BG" dirty="0" smtClean="0"/>
              <a:t>  </a:t>
            </a:r>
            <a:r>
              <a:rPr lang="bg-BG" dirty="0" smtClean="0"/>
              <a:t>жители</a:t>
            </a:r>
            <a:endParaRPr lang="en-GB" dirty="0" smtClean="0"/>
          </a:p>
          <a:p>
            <a:r>
              <a:rPr lang="en-GB" dirty="0" smtClean="0"/>
              <a:t>Population: 108264</a:t>
            </a:r>
            <a:endParaRPr lang="bg-BG" dirty="0"/>
          </a:p>
        </p:txBody>
      </p:sp>
      <p:pic>
        <p:nvPicPr>
          <p:cNvPr id="20482" name="Picture 2" descr="http://fotopolska.eu/foto/576/5767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9" y="548680"/>
            <a:ext cx="430306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domy-pomocy-spolecznej.pl/m_grafika/dps-nowogar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1"/>
            <a:ext cx="43204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553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6895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85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3688" y="1916832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attention!</a:t>
            </a:r>
            <a:endParaRPr lang="bg-BG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08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E:\Snimki Taraclia\Изображ.0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9064" y="42346"/>
            <a:ext cx="2809325" cy="33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47" y="2276872"/>
            <a:ext cx="3389947" cy="2809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24" y="3207341"/>
            <a:ext cx="3389947" cy="280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048" y="6206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Население</a:t>
            </a:r>
            <a:r>
              <a:rPr lang="bg-BG" dirty="0" smtClean="0"/>
              <a:t>: 14</a:t>
            </a:r>
            <a:r>
              <a:rPr lang="bg-BG" dirty="0"/>
              <a:t> 900 </a:t>
            </a:r>
            <a:r>
              <a:rPr lang="bg-BG" dirty="0" smtClean="0"/>
              <a:t>души</a:t>
            </a:r>
            <a:endParaRPr lang="en-GB" dirty="0" smtClean="0"/>
          </a:p>
          <a:p>
            <a:pPr algn="ctr"/>
            <a:r>
              <a:rPr lang="en-GB" dirty="0" smtClean="0"/>
              <a:t>Population: 14 900</a:t>
            </a:r>
            <a:endParaRPr lang="bg-BG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0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:\Snimki Taraclia\DSC012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6" y="548680"/>
            <a:ext cx="3444663" cy="2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3435739" cy="274783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0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Igualada</a:t>
            </a:r>
            <a:r>
              <a:rPr lang="en-US" dirty="0" smtClean="0"/>
              <a:t>, Spain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endParaRPr lang="bg-BG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0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ot D old pc\Implamentation 2014\OPAC1.6\Activities\2\2.2\pics\SPAIN\DSC0397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3632921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6926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Население: 39149</a:t>
            </a:r>
            <a:r>
              <a:rPr lang="bg-BG" dirty="0"/>
              <a:t> </a:t>
            </a:r>
            <a:r>
              <a:rPr lang="bg-BG" dirty="0" smtClean="0"/>
              <a:t>жители</a:t>
            </a:r>
            <a:endParaRPr lang="en-GB" dirty="0" smtClean="0"/>
          </a:p>
          <a:p>
            <a:r>
              <a:rPr lang="en-GB" dirty="0" smtClean="0"/>
              <a:t>Population: 39149</a:t>
            </a:r>
            <a:endParaRPr lang="bg-BG" dirty="0"/>
          </a:p>
        </p:txBody>
      </p:sp>
      <p:pic>
        <p:nvPicPr>
          <p:cNvPr id="3076" name="Picture 4" descr="C:\ot D old pc\Implamentation 2014\OPAC1.6\Activities\2\2.2\pics\SPAIN\DSC039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3632921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ot D old pc\Implamentation 2014\Withoutborders0049\Activities\6 Ispania\PIC\DSC0534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77" y="3450005"/>
            <a:ext cx="3632921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03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ot D old pc\Implamentation 2014\OPAC1.6\Activities\2\2.2\pics\IMG_55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" y="332656"/>
            <a:ext cx="4104456" cy="299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692696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2013</a:t>
            </a:r>
          </a:p>
          <a:p>
            <a:pPr algn="ctr"/>
            <a:r>
              <a:rPr lang="en-US" dirty="0" smtClean="0"/>
              <a:t>Project “Building partnerships for better management of </a:t>
            </a:r>
            <a:r>
              <a:rPr lang="en-US" dirty="0" err="1" smtClean="0"/>
              <a:t>Aksakovo</a:t>
            </a:r>
            <a:r>
              <a:rPr lang="en-US" dirty="0" smtClean="0"/>
              <a:t> municipality”</a:t>
            </a:r>
            <a:endParaRPr lang="bg-BG" dirty="0"/>
          </a:p>
        </p:txBody>
      </p:sp>
      <p:pic>
        <p:nvPicPr>
          <p:cNvPr id="11" name="Picture 3" descr="C:\ot D old pc\Implamentation 2014\OPAC1.6\Activities\5\picture\КОНФЕРЕНЦИЯ\IMG_79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19608"/>
            <a:ext cx="4104456" cy="299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03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90104" y="69269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2014</a:t>
            </a:r>
            <a:endParaRPr lang="en-US" sz="3600" dirty="0" smtClean="0"/>
          </a:p>
          <a:p>
            <a:pPr algn="ctr"/>
            <a:r>
              <a:rPr lang="en-US" dirty="0" smtClean="0"/>
              <a:t>Project “Partnership for equal opportunities”</a:t>
            </a:r>
            <a:endParaRPr lang="bg-BG" dirty="0"/>
          </a:p>
        </p:txBody>
      </p:sp>
      <p:pic>
        <p:nvPicPr>
          <p:cNvPr id="5124" name="Picture 4" descr="C:\ot D old pc\Implamentation 2014\Withoutborders0049\Activities\7 Conference\picture\310CANON\IMG_10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9485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ot D old pc\Implamentation 2014\Withoutborders0049\Activities\6 Ispania\Snimki\Igualada - 03.06.2014\DSC037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1" y="476673"/>
            <a:ext cx="39485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03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Cherasko</a:t>
            </a:r>
            <a:r>
              <a:rPr lang="en-US" dirty="0" smtClean="0"/>
              <a:t>, Italy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bg-BG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t D old pc\Implamantation 2020\ЕUROPE FOR CITIZENS\web_site\Coat_of_Arms_of_Igual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16667"/>
            <a:ext cx="638584" cy="7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t D old pc\Implamantation 2020\ЕUROPE FOR CITIZENS\web_site\logo setub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1" y="6067237"/>
            <a:ext cx="719111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t D old pc\Implamantation 2020\ЕUROPE FOR CITIZENS\web_site\Nugge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67237"/>
            <a:ext cx="719111" cy="6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ogo_Aksak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067236"/>
            <a:ext cx="50405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80917"/>
            <a:ext cx="1584176" cy="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38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266</TotalTime>
  <Words>136</Words>
  <Application>Microsoft Office PowerPoint</Application>
  <PresentationFormat>On-screen Show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Waveform</vt:lpstr>
      <vt:lpstr>Europe in the Future-Multifaceted and Unified</vt:lpstr>
      <vt:lpstr>Taraclia, Moldova</vt:lpstr>
      <vt:lpstr>PowerPoint Presentation</vt:lpstr>
      <vt:lpstr>PowerPoint Presentation</vt:lpstr>
      <vt:lpstr>Igualada, Spain</vt:lpstr>
      <vt:lpstr>PowerPoint Presentation</vt:lpstr>
      <vt:lpstr>PowerPoint Presentation</vt:lpstr>
      <vt:lpstr>PowerPoint Presentation</vt:lpstr>
      <vt:lpstr>Cherasko, Italy</vt:lpstr>
      <vt:lpstr>PowerPoint Presentation</vt:lpstr>
      <vt:lpstr>PowerPoint Presentation</vt:lpstr>
      <vt:lpstr>PowerPoint Presentation</vt:lpstr>
      <vt:lpstr>Setubal, Portugal</vt:lpstr>
      <vt:lpstr>PowerPoint Presentation</vt:lpstr>
      <vt:lpstr>PowerPoint Presentation</vt:lpstr>
      <vt:lpstr>Möckmühl, Germany</vt:lpstr>
      <vt:lpstr>PowerPoint Presentation</vt:lpstr>
      <vt:lpstr>PowerPoint Presentation</vt:lpstr>
      <vt:lpstr>Cernavodă, Romania</vt:lpstr>
      <vt:lpstr>PowerPoint Presentation</vt:lpstr>
      <vt:lpstr>PowerPoint Presentation</vt:lpstr>
      <vt:lpstr>Powiat warszawski zachodni, Poland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2015-08-03T05:29:25Z</dcterms:created>
  <dcterms:modified xsi:type="dcterms:W3CDTF">2015-08-26T17:25:35Z</dcterms:modified>
</cp:coreProperties>
</file>